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654" r:id="rId2"/>
  </p:sldMasterIdLst>
  <p:notesMasterIdLst>
    <p:notesMasterId r:id="rId10"/>
  </p:notesMasterIdLst>
  <p:handoutMasterIdLst>
    <p:handoutMasterId r:id="rId11"/>
  </p:handoutMasterIdLst>
  <p:sldIdLst>
    <p:sldId id="2276" r:id="rId3"/>
    <p:sldId id="2277" r:id="rId4"/>
    <p:sldId id="2278" r:id="rId5"/>
    <p:sldId id="2255" r:id="rId6"/>
    <p:sldId id="2280" r:id="rId7"/>
    <p:sldId id="2282" r:id="rId8"/>
    <p:sldId id="2279" r:id="rId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5568" userDrawn="1">
          <p15:clr>
            <a:srgbClr val="A4A3A4"/>
          </p15:clr>
        </p15:guide>
        <p15:guide id="3" pos="19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o Yang" initials="LY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497D"/>
    <a:srgbClr val="C00000"/>
    <a:srgbClr val="E9F1F5"/>
    <a:srgbClr val="D0E3EA"/>
    <a:srgbClr val="C6D9F1"/>
    <a:srgbClr val="174994"/>
    <a:srgbClr val="AFB3C4"/>
    <a:srgbClr val="CDD0D9"/>
    <a:srgbClr val="2A7499"/>
    <a:srgbClr val="174A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005" autoAdjust="0"/>
    <p:restoredTop sz="84372" autoAdjust="0"/>
  </p:normalViewPr>
  <p:slideViewPr>
    <p:cSldViewPr showGuides="1">
      <p:cViewPr varScale="1">
        <p:scale>
          <a:sx n="108" d="100"/>
          <a:sy n="108" d="100"/>
        </p:scale>
        <p:origin x="832" y="80"/>
      </p:cViewPr>
      <p:guideLst>
        <p:guide orient="horz" pos="4032"/>
        <p:guide pos="5568"/>
        <p:guide pos="19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2" d="100"/>
          <a:sy n="82" d="100"/>
        </p:scale>
        <p:origin x="3300" y="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D626EA6B-0EA0-7D80-2B22-6F893638448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631C127-4644-7664-4D13-2F386128C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ED3865-4259-43E3-ADBA-A0F82834E153}" type="datetimeFigureOut">
              <a:rPr lang="zh-CN" altLang="en-US" smtClean="0"/>
              <a:t>2023/3/23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F76568-D757-A10A-B8D0-5EE0566663A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364A77B-66FF-772B-936A-1107E5FA334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82B78E-AC3E-4D34-89F2-B694A1E071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46155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0B56BDC3-8973-4F90-8728-5AADA7AC0EBE}" type="datetimeFigureOut">
              <a:rPr lang="zh-CN" altLang="en-US"/>
              <a:t>2023/3/23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ECD0EDD-55F3-485B-9F73-0309C12BD3C6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逻辑性；超声检查常用，依赖医生手法；研究 可以   ；顺序；逻辑顺序；再多练习一下。要连贯。每一页一个总结（大部分）。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CD0EDD-55F3-485B-9F73-0309C12BD3C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26333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逻辑性；超声检查常用，依赖医生手法；研究 可以   ；顺序；逻辑顺序；再多练习一下。要连贯。每一页一个总结（大部分）。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CD0EDD-55F3-485B-9F73-0309C12BD3C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7575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逻辑性；超声检查常用，依赖医生手法；研究 可以   ；顺序；逻辑顺序；再多练习一下。要连贯。每一页一个总结（大部分）。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CD0EDD-55F3-485B-9F73-0309C12BD3C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35189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逻辑性；超声检查常用，依赖医生手法；研究 可以   ；顺序；逻辑顺序；再多练习一下。要连贯。每一页一个总结（大部分）。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CD0EDD-55F3-485B-9F73-0309C12BD3C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67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逻辑性；超声检查常用，依赖医生手法；研究 可以   ；顺序；逻辑顺序；再多练习一下。要连贯。每一页一个总结（大部分）。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CD0EDD-55F3-485B-9F73-0309C12BD3C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46737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逻辑性；超声检查常用，依赖医生手法；研究 可以   ；顺序；逻辑顺序；再多练习一下。要连贯。每一页一个总结（大部分）。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CD0EDD-55F3-485B-9F73-0309C12BD3C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216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逻辑性；超声检查常用，依赖医生手法；研究 可以   ；顺序；逻辑顺序；再多练习一下。要连贯。每一页一个总结（大部分）。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ECD0EDD-55F3-485B-9F73-0309C12BD3C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5522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研究内容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914400" y="88284"/>
            <a:ext cx="7391400" cy="766763"/>
          </a:xfrm>
        </p:spPr>
        <p:txBody>
          <a:bodyPr anchor="ctr"/>
          <a:lstStyle>
            <a:lvl1pPr algn="l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654450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研究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1072267"/>
            <a:ext cx="114300" cy="529928"/>
          </a:xfrm>
          <a:prstGeom prst="rect">
            <a:avLst/>
          </a:prstGeom>
          <a:solidFill>
            <a:srgbClr val="C82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/>
          </p:nvPr>
        </p:nvSpPr>
        <p:spPr>
          <a:xfrm>
            <a:off x="142874" y="1040170"/>
            <a:ext cx="8924925" cy="594121"/>
          </a:xfrm>
        </p:spPr>
        <p:txBody>
          <a:bodyPr anchor="ctr"/>
          <a:lstStyle>
            <a:lvl1pPr algn="l">
              <a:buNone/>
              <a:defRPr sz="2800" b="1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914400" y="88284"/>
            <a:ext cx="7391400" cy="766763"/>
          </a:xfrm>
        </p:spPr>
        <p:txBody>
          <a:bodyPr anchor="ctr"/>
          <a:lstStyle>
            <a:lvl1pPr algn="l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739159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封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96F03DF7-EDCA-48D4-862C-2708CBF080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01373" y="-76200"/>
            <a:ext cx="121919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508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5">
            <a:extLst>
              <a:ext uri="{FF2B5EF4-FFF2-40B4-BE49-F238E27FC236}">
                <a16:creationId xmlns:a16="http://schemas.microsoft.com/office/drawing/2014/main" id="{C8AA1D19-FB92-4589-AAE6-D4DC12EC3B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88284"/>
            <a:ext cx="9144000" cy="766763"/>
          </a:xfrm>
        </p:spPr>
        <p:txBody>
          <a:bodyPr anchor="ctr"/>
          <a:lstStyle>
            <a:lvl1pPr algn="ctr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单击此处编辑样式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研究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0" y="1072267"/>
            <a:ext cx="114300" cy="529928"/>
          </a:xfrm>
          <a:prstGeom prst="rect">
            <a:avLst/>
          </a:prstGeom>
          <a:solidFill>
            <a:srgbClr val="C820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文本占位符 13"/>
          <p:cNvSpPr>
            <a:spLocks noGrp="1"/>
          </p:cNvSpPr>
          <p:nvPr>
            <p:ph type="body" sz="quarter" idx="13"/>
          </p:nvPr>
        </p:nvSpPr>
        <p:spPr>
          <a:xfrm>
            <a:off x="142874" y="1040170"/>
            <a:ext cx="8924925" cy="594121"/>
          </a:xfrm>
        </p:spPr>
        <p:txBody>
          <a:bodyPr anchor="ctr"/>
          <a:lstStyle>
            <a:lvl1pPr algn="l">
              <a:buNone/>
              <a:defRPr sz="2800" b="1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2057400" y="76200"/>
            <a:ext cx="7391400" cy="766763"/>
          </a:xfrm>
        </p:spPr>
        <p:txBody>
          <a:bodyPr anchor="ctr"/>
          <a:lstStyle>
            <a:lvl1pPr algn="l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研究内容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quarter" idx="14"/>
          </p:nvPr>
        </p:nvSpPr>
        <p:spPr>
          <a:xfrm>
            <a:off x="2133600" y="76200"/>
            <a:ext cx="7391400" cy="766763"/>
          </a:xfrm>
        </p:spPr>
        <p:txBody>
          <a:bodyPr anchor="ctr"/>
          <a:lstStyle>
            <a:lvl1pPr algn="l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186295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7">
            <a:extLst>
              <a:ext uri="{FF2B5EF4-FFF2-40B4-BE49-F238E27FC236}">
                <a16:creationId xmlns:a16="http://schemas.microsoft.com/office/drawing/2014/main" id="{5BE28725-041E-4500-A369-529150C4D63B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914400"/>
            <a:ext cx="9144000" cy="76200"/>
          </a:xfrm>
          <a:prstGeom prst="rect">
            <a:avLst/>
          </a:prstGeom>
          <a:gradFill rotWithShape="1">
            <a:gsLst>
              <a:gs pos="100000">
                <a:srgbClr val="0000FF">
                  <a:alpha val="50000"/>
                </a:srgbClr>
              </a:gs>
              <a:gs pos="68175">
                <a:srgbClr val="00FF00">
                  <a:alpha val="50000"/>
                </a:srgbClr>
              </a:gs>
              <a:gs pos="33000">
                <a:srgbClr val="FFFF00">
                  <a:alpha val="50000"/>
                </a:srgbClr>
              </a:gs>
              <a:gs pos="0">
                <a:srgbClr val="FF0000">
                  <a:alpha val="50000"/>
                </a:srgbClr>
              </a:gs>
            </a:gsLst>
            <a:lin ang="0" scaled="1"/>
          </a:gradFill>
          <a:ln w="0">
            <a:noFill/>
            <a:miter lim="800000"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AD7D8E2-DC91-F0F1-389C-BEF9F5FF7E1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1159"/>
            <a:ext cx="1905000" cy="76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3007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封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32CDEBD-A90D-8C22-EC3B-DEC6B3A52CC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52400"/>
            <a:ext cx="1905000" cy="76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888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5">
            <a:extLst>
              <a:ext uri="{FF2B5EF4-FFF2-40B4-BE49-F238E27FC236}">
                <a16:creationId xmlns:a16="http://schemas.microsoft.com/office/drawing/2014/main" id="{C8AA1D19-FB92-4589-AAE6-D4DC12EC3BF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88284"/>
            <a:ext cx="9144000" cy="766763"/>
          </a:xfrm>
        </p:spPr>
        <p:txBody>
          <a:bodyPr anchor="ctr"/>
          <a:lstStyle>
            <a:lvl1pPr algn="ctr">
              <a:buNone/>
              <a:defRPr sz="3600" b="1">
                <a:solidFill>
                  <a:srgbClr val="002060"/>
                </a:solidFill>
              </a:defRPr>
            </a:lvl1pPr>
          </a:lstStyle>
          <a:p>
            <a:pPr lvl="0"/>
            <a:r>
              <a:rPr lang="zh-CN" altLang="en-US" dirty="0"/>
              <a:t>单击此处编辑样式</a:t>
            </a:r>
          </a:p>
        </p:txBody>
      </p:sp>
    </p:spTree>
    <p:extLst>
      <p:ext uri="{BB962C8B-B14F-4D97-AF65-F5344CB8AC3E}">
        <p14:creationId xmlns:p14="http://schemas.microsoft.com/office/powerpoint/2010/main" val="1304936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28" name="标题占位符 1"/>
          <p:cNvSpPr>
            <a:spLocks noGrp="1"/>
          </p:cNvSpPr>
          <p:nvPr>
            <p:ph type="title"/>
          </p:nvPr>
        </p:nvSpPr>
        <p:spPr bwMode="auto">
          <a:xfrm>
            <a:off x="1998785" y="68641"/>
            <a:ext cx="7772400" cy="80220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dirty="0"/>
              <a:t>单击此处编辑母版标题样式</a:t>
            </a:r>
          </a:p>
        </p:txBody>
      </p:sp>
      <p:sp>
        <p:nvSpPr>
          <p:cNvPr id="1029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ctr">
              <a:defRPr sz="1200" smtClean="0">
                <a:solidFill>
                  <a:srgbClr val="898989"/>
                </a:solidFill>
                <a:latin typeface="Verdana" panose="020B0604030504040204" pitchFamily="34" charset="0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A797B009-85A6-4E6F-9CD2-9CFCF5B3255F}" type="slidenum">
              <a:rPr lang="zh-CN" altLang="en-US"/>
              <a:t>‹#›</a:t>
            </a:fld>
            <a:endParaRPr lang="zh-CN" altLang="en-US"/>
          </a:p>
        </p:txBody>
      </p:sp>
      <p:sp>
        <p:nvSpPr>
          <p:cNvPr id="1032" name="Rectangle 17"/>
          <p:cNvSpPr>
            <a:spLocks noChangeArrowheads="1"/>
          </p:cNvSpPr>
          <p:nvPr/>
        </p:nvSpPr>
        <p:spPr bwMode="auto">
          <a:xfrm>
            <a:off x="0" y="914400"/>
            <a:ext cx="9144000" cy="76200"/>
          </a:xfrm>
          <a:prstGeom prst="rect">
            <a:avLst/>
          </a:prstGeom>
          <a:gradFill rotWithShape="1">
            <a:gsLst>
              <a:gs pos="100000">
                <a:srgbClr val="0000FF">
                  <a:alpha val="50000"/>
                </a:srgbClr>
              </a:gs>
              <a:gs pos="68175">
                <a:srgbClr val="00FF00">
                  <a:alpha val="50000"/>
                </a:srgbClr>
              </a:gs>
              <a:gs pos="33000">
                <a:srgbClr val="FFFF00">
                  <a:alpha val="50000"/>
                </a:srgbClr>
              </a:gs>
              <a:gs pos="0">
                <a:srgbClr val="FF0000">
                  <a:alpha val="50000"/>
                </a:srgbClr>
              </a:gs>
            </a:gsLst>
            <a:lin ang="0" scaled="1"/>
          </a:gradFill>
          <a:ln w="0">
            <a:noFill/>
            <a:miter lim="800000"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12" name="Rectangle 17"/>
          <p:cNvSpPr>
            <a:spLocks noChangeArrowheads="1"/>
          </p:cNvSpPr>
          <p:nvPr userDrawn="1"/>
        </p:nvSpPr>
        <p:spPr bwMode="auto">
          <a:xfrm>
            <a:off x="0" y="6324601"/>
            <a:ext cx="9144000" cy="533399"/>
          </a:xfrm>
          <a:prstGeom prst="rect">
            <a:avLst/>
          </a:prstGeom>
          <a:gradFill rotWithShape="1">
            <a:gsLst>
              <a:gs pos="100000">
                <a:srgbClr val="0000FF">
                  <a:alpha val="50000"/>
                </a:srgbClr>
              </a:gs>
              <a:gs pos="68175">
                <a:srgbClr val="00FF00">
                  <a:alpha val="50000"/>
                </a:srgbClr>
              </a:gs>
              <a:gs pos="33000">
                <a:srgbClr val="FFFF00">
                  <a:alpha val="50000"/>
                </a:srgbClr>
              </a:gs>
              <a:gs pos="0">
                <a:srgbClr val="FF0000">
                  <a:alpha val="50000"/>
                </a:srgbClr>
              </a:gs>
            </a:gsLst>
            <a:lin ang="0" scaled="1"/>
          </a:gradFill>
          <a:ln w="0">
            <a:noFill/>
            <a:miter lim="800000"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defRPr/>
            </a:pPr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gradFill flip="none" rotWithShape="1">
            <a:gsLst>
              <a:gs pos="47000">
                <a:schemeClr val="bg1"/>
              </a:gs>
              <a:gs pos="100000">
                <a:schemeClr val="bg1">
                  <a:alpha val="70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0" r:id="rId3"/>
    <p:sldLayoutId id="2147483651" r:id="rId4"/>
    <p:sldLayoutId id="2147483652" r:id="rId5"/>
    <p:sldLayoutId id="2147483658" r:id="rId6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>
            <a:extLst>
              <a:ext uri="{FF2B5EF4-FFF2-40B4-BE49-F238E27FC236}">
                <a16:creationId xmlns:a16="http://schemas.microsoft.com/office/drawing/2014/main" id="{90DFC709-64E3-4647-8F3B-311FEF75D58D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7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993" t="1099" r="20083" b="2111"/>
          <a:stretch/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665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9" r:id="rId4"/>
    <p:sldLayoutId id="2147483660" r:id="rId5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ea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ea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12" Type="http://schemas.openxmlformats.org/officeDocument/2006/relationships/image" Target="../media/image2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1.jpeg"/><Relationship Id="rId11" Type="http://schemas.openxmlformats.org/officeDocument/2006/relationships/image" Target="../media/image26.jpeg"/><Relationship Id="rId5" Type="http://schemas.openxmlformats.org/officeDocument/2006/relationships/image" Target="../media/image20.jpeg"/><Relationship Id="rId10" Type="http://schemas.openxmlformats.org/officeDocument/2006/relationships/image" Target="../media/image25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19">
            <a:extLst>
              <a:ext uri="{FF2B5EF4-FFF2-40B4-BE49-F238E27FC236}">
                <a16:creationId xmlns:a16="http://schemas.microsoft.com/office/drawing/2014/main" id="{A11D05CF-7861-CA0D-90DC-6808DC77E9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33600" y="92439"/>
            <a:ext cx="7010400" cy="766763"/>
          </a:xfrm>
        </p:spPr>
        <p:txBody>
          <a:bodyPr/>
          <a:lstStyle/>
          <a:p>
            <a:r>
              <a:rPr lang="zh-CN" altLang="en-US" sz="3200" dirty="0">
                <a:solidFill>
                  <a:srgbClr val="1F497D"/>
                </a:solidFill>
              </a:rPr>
              <a:t>现有资料</a:t>
            </a:r>
            <a:r>
              <a:rPr lang="en-US" altLang="zh-CN" sz="3200" dirty="0">
                <a:solidFill>
                  <a:srgbClr val="1F497D"/>
                </a:solidFill>
              </a:rPr>
              <a:t>1 </a:t>
            </a:r>
            <a:r>
              <a:rPr lang="zh-CN" altLang="en-US" sz="3200" dirty="0">
                <a:solidFill>
                  <a:srgbClr val="1F497D"/>
                </a:solidFill>
              </a:rPr>
              <a:t>料仓钢漏斗详图 </a:t>
            </a:r>
            <a:r>
              <a:rPr lang="en-US" altLang="zh-CN" sz="3200" dirty="0">
                <a:solidFill>
                  <a:srgbClr val="1F497D"/>
                </a:solidFill>
              </a:rPr>
              <a:t>11</a:t>
            </a:r>
            <a:r>
              <a:rPr lang="zh-CN" altLang="en-US" sz="3200" dirty="0">
                <a:solidFill>
                  <a:srgbClr val="1F497D"/>
                </a:solidFill>
              </a:rPr>
              <a:t>号图纸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52D2A2CF-F564-2030-FAB0-1DF48C60EB09}"/>
              </a:ext>
            </a:extLst>
          </p:cNvPr>
          <p:cNvGrpSpPr/>
          <p:nvPr/>
        </p:nvGrpSpPr>
        <p:grpSpPr>
          <a:xfrm>
            <a:off x="266700" y="1664130"/>
            <a:ext cx="8610600" cy="3529739"/>
            <a:chOff x="-26193774" y="-12784363"/>
            <a:chExt cx="18288000" cy="13741400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FB3ACE9-531B-C4FD-0E56-7B772BDFA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7049774" y="-12784363"/>
              <a:ext cx="9144000" cy="6858000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8FF12BE-BE91-A790-30BA-F0BF4F279E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193774" y="-12784363"/>
              <a:ext cx="9144000" cy="685800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F6B634E4-3054-D4FA-A438-79954F21F32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193774" y="-5926363"/>
              <a:ext cx="9144000" cy="6858000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224F115B-0D6C-463A-516D-13114AB61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7083393" y="-5900963"/>
              <a:ext cx="914400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4939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19">
            <a:extLst>
              <a:ext uri="{FF2B5EF4-FFF2-40B4-BE49-F238E27FC236}">
                <a16:creationId xmlns:a16="http://schemas.microsoft.com/office/drawing/2014/main" id="{A11D05CF-7861-CA0D-90DC-6808DC77E9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33600" y="92439"/>
            <a:ext cx="7086600" cy="766763"/>
          </a:xfrm>
        </p:spPr>
        <p:txBody>
          <a:bodyPr/>
          <a:lstStyle/>
          <a:p>
            <a:r>
              <a:rPr lang="zh-CN" altLang="en-US" sz="3200" dirty="0">
                <a:solidFill>
                  <a:srgbClr val="1F497D"/>
                </a:solidFill>
              </a:rPr>
              <a:t>现有资料</a:t>
            </a:r>
            <a:r>
              <a:rPr lang="en-US" altLang="zh-CN" sz="3200" dirty="0">
                <a:solidFill>
                  <a:srgbClr val="1F497D"/>
                </a:solidFill>
              </a:rPr>
              <a:t>2 </a:t>
            </a:r>
            <a:r>
              <a:rPr lang="zh-CN" altLang="en-US" sz="3200" dirty="0">
                <a:solidFill>
                  <a:srgbClr val="1F497D"/>
                </a:solidFill>
              </a:rPr>
              <a:t>料仓平面布置图 </a:t>
            </a:r>
            <a:r>
              <a:rPr lang="en-US" altLang="zh-CN" sz="3200" dirty="0">
                <a:solidFill>
                  <a:srgbClr val="1F497D"/>
                </a:solidFill>
              </a:rPr>
              <a:t>18</a:t>
            </a:r>
            <a:r>
              <a:rPr lang="zh-CN" altLang="en-US" sz="3200" dirty="0">
                <a:solidFill>
                  <a:srgbClr val="1F497D"/>
                </a:solidFill>
              </a:rPr>
              <a:t>号图纸</a:t>
            </a: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1360F96-153B-6C5D-44A3-87F7BC80C34D}"/>
              </a:ext>
            </a:extLst>
          </p:cNvPr>
          <p:cNvGrpSpPr/>
          <p:nvPr/>
        </p:nvGrpSpPr>
        <p:grpSpPr>
          <a:xfrm>
            <a:off x="457200" y="1295400"/>
            <a:ext cx="7772400" cy="4953000"/>
            <a:chOff x="294864" y="1634206"/>
            <a:chExt cx="13725727" cy="10341895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4F639A9-C1A7-46CA-A003-751DFBA04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016599" y="5975350"/>
              <a:ext cx="5143500" cy="6858000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BD485607-92DE-7E2F-0FED-E9E33170C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61840" y="776956"/>
              <a:ext cx="5143500" cy="6858000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573491B7-EFB7-687E-21F0-A45F3E5E0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019841" y="875084"/>
              <a:ext cx="5143500" cy="6858000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36468879-27B4-C3AD-B14E-E823214A6D5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52114" y="5975351"/>
              <a:ext cx="514350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14133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19">
            <a:extLst>
              <a:ext uri="{FF2B5EF4-FFF2-40B4-BE49-F238E27FC236}">
                <a16:creationId xmlns:a16="http://schemas.microsoft.com/office/drawing/2014/main" id="{A11D05CF-7861-CA0D-90DC-6808DC77E9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33600" y="92439"/>
            <a:ext cx="6705600" cy="766763"/>
          </a:xfrm>
        </p:spPr>
        <p:txBody>
          <a:bodyPr/>
          <a:lstStyle/>
          <a:p>
            <a:r>
              <a:rPr lang="zh-CN" altLang="en-US" sz="3200" dirty="0">
                <a:solidFill>
                  <a:srgbClr val="1F497D"/>
                </a:solidFill>
              </a:rPr>
              <a:t>现有资料</a:t>
            </a:r>
            <a:r>
              <a:rPr lang="en-US" altLang="zh-CN" sz="3200" dirty="0">
                <a:solidFill>
                  <a:srgbClr val="1F497D"/>
                </a:solidFill>
              </a:rPr>
              <a:t>3 </a:t>
            </a:r>
            <a:r>
              <a:rPr lang="zh-CN" altLang="en-US" sz="3200" dirty="0">
                <a:solidFill>
                  <a:srgbClr val="1F497D"/>
                </a:solidFill>
              </a:rPr>
              <a:t>料仓剖面详图 </a:t>
            </a:r>
            <a:r>
              <a:rPr lang="en-US" altLang="zh-CN" sz="3200" dirty="0">
                <a:solidFill>
                  <a:srgbClr val="1F497D"/>
                </a:solidFill>
              </a:rPr>
              <a:t>19</a:t>
            </a:r>
            <a:r>
              <a:rPr lang="zh-CN" altLang="en-US" sz="3200" dirty="0">
                <a:solidFill>
                  <a:srgbClr val="1F497D"/>
                </a:solidFill>
              </a:rPr>
              <a:t>号图纸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D2142ECB-AD50-07E2-253D-410C01BE6E93}"/>
              </a:ext>
            </a:extLst>
          </p:cNvPr>
          <p:cNvGrpSpPr/>
          <p:nvPr/>
        </p:nvGrpSpPr>
        <p:grpSpPr>
          <a:xfrm>
            <a:off x="152400" y="1752600"/>
            <a:ext cx="8839200" cy="3124200"/>
            <a:chOff x="9027268" y="-4284298"/>
            <a:chExt cx="13716001" cy="514350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94C6D59-3403-CA5B-7992-4F04C0BEF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6742519" y="-5141548"/>
              <a:ext cx="5143500" cy="685800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24771B5-E377-2D9A-4C5F-7AEDEBE25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884518" y="-5141548"/>
              <a:ext cx="514350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81326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9">
            <a:extLst>
              <a:ext uri="{FF2B5EF4-FFF2-40B4-BE49-F238E27FC236}">
                <a16:creationId xmlns:a16="http://schemas.microsoft.com/office/drawing/2014/main" id="{D0ECF83E-B643-5A22-A546-2AEF1D4A54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33600" y="92439"/>
            <a:ext cx="6705600" cy="766763"/>
          </a:xfrm>
        </p:spPr>
        <p:txBody>
          <a:bodyPr/>
          <a:lstStyle/>
          <a:p>
            <a:r>
              <a:rPr lang="zh-CN" altLang="en-US" sz="3200" dirty="0">
                <a:solidFill>
                  <a:srgbClr val="1F497D"/>
                </a:solidFill>
              </a:rPr>
              <a:t>计算</a:t>
            </a:r>
            <a:r>
              <a:rPr lang="en-US" altLang="zh-CN" sz="3200" dirty="0">
                <a:solidFill>
                  <a:srgbClr val="1F497D"/>
                </a:solidFill>
              </a:rPr>
              <a:t> 11</a:t>
            </a:r>
            <a:r>
              <a:rPr lang="zh-CN" altLang="en-US" sz="3200" dirty="0">
                <a:solidFill>
                  <a:srgbClr val="1F497D"/>
                </a:solidFill>
              </a:rPr>
              <a:t>号图纸料仓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7953AFD-D76C-818A-3053-F69799D837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333" t="12304" r="20833" b="10907"/>
          <a:stretch/>
        </p:blipFill>
        <p:spPr>
          <a:xfrm>
            <a:off x="228600" y="1219200"/>
            <a:ext cx="3657600" cy="275572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E2AFF1C-4D46-31E3-FBFE-5F403FD917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500" t="15096" r="15833" b="15096"/>
          <a:stretch/>
        </p:blipFill>
        <p:spPr>
          <a:xfrm>
            <a:off x="4267200" y="1219200"/>
            <a:ext cx="4409162" cy="2755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3799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9">
            <a:extLst>
              <a:ext uri="{FF2B5EF4-FFF2-40B4-BE49-F238E27FC236}">
                <a16:creationId xmlns:a16="http://schemas.microsoft.com/office/drawing/2014/main" id="{D0ECF83E-B643-5A22-A546-2AEF1D4A54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33600" y="92439"/>
            <a:ext cx="6705600" cy="766763"/>
          </a:xfrm>
        </p:spPr>
        <p:txBody>
          <a:bodyPr/>
          <a:lstStyle/>
          <a:p>
            <a:r>
              <a:rPr lang="zh-CN" altLang="en-US" sz="3200" dirty="0">
                <a:solidFill>
                  <a:srgbClr val="1F497D"/>
                </a:solidFill>
              </a:rPr>
              <a:t>计算</a:t>
            </a:r>
            <a:r>
              <a:rPr lang="en-US" altLang="zh-CN" sz="3200" dirty="0">
                <a:solidFill>
                  <a:srgbClr val="1F497D"/>
                </a:solidFill>
              </a:rPr>
              <a:t> 18</a:t>
            </a:r>
            <a:r>
              <a:rPr lang="zh-CN" altLang="en-US" sz="3200" dirty="0">
                <a:solidFill>
                  <a:srgbClr val="1F497D"/>
                </a:solidFill>
              </a:rPr>
              <a:t>号、</a:t>
            </a:r>
            <a:r>
              <a:rPr lang="en-US" altLang="zh-CN" sz="3200" dirty="0">
                <a:solidFill>
                  <a:srgbClr val="1F497D"/>
                </a:solidFill>
              </a:rPr>
              <a:t>19</a:t>
            </a:r>
            <a:r>
              <a:rPr lang="zh-CN" altLang="en-US" sz="3200" dirty="0">
                <a:solidFill>
                  <a:srgbClr val="1F497D"/>
                </a:solidFill>
              </a:rPr>
              <a:t>号图纸</a:t>
            </a:r>
            <a:r>
              <a:rPr lang="en-US" altLang="zh-CN" sz="3200" dirty="0">
                <a:solidFill>
                  <a:srgbClr val="1F497D"/>
                </a:solidFill>
              </a:rPr>
              <a:t>32</a:t>
            </a:r>
            <a:r>
              <a:rPr lang="zh-CN" altLang="en-US" sz="3200" dirty="0">
                <a:solidFill>
                  <a:srgbClr val="1F497D"/>
                </a:solidFill>
              </a:rPr>
              <a:t>个料仓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8AC61CB-421E-1198-CA26-44F45A3E256A}"/>
              </a:ext>
            </a:extLst>
          </p:cNvPr>
          <p:cNvSpPr txBox="1"/>
          <p:nvPr/>
        </p:nvSpPr>
        <p:spPr>
          <a:xfrm>
            <a:off x="32361" y="1038565"/>
            <a:ext cx="6386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n-ea"/>
                <a:ea typeface="+mn-ea"/>
              </a:rPr>
              <a:t>根据料仓平面布置图对</a:t>
            </a:r>
            <a:r>
              <a:rPr lang="en-US" altLang="zh-CN" sz="2400" dirty="0">
                <a:latin typeface="+mn-ea"/>
                <a:ea typeface="+mn-ea"/>
              </a:rPr>
              <a:t>32</a:t>
            </a:r>
            <a:r>
              <a:rPr lang="zh-CN" altLang="en-US" sz="2400" dirty="0">
                <a:latin typeface="+mn-ea"/>
                <a:ea typeface="+mn-ea"/>
              </a:rPr>
              <a:t>个料仓进行编号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05EBBA1-4F47-5989-A0CA-B94C2784605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77" t="12779" r="16650"/>
          <a:stretch/>
        </p:blipFill>
        <p:spPr>
          <a:xfrm rot="16200000">
            <a:off x="967913" y="410880"/>
            <a:ext cx="2369769" cy="497683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00DB569-E560-EA14-4D3A-481653EF22E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4" r="18329" b="5756"/>
          <a:stretch/>
        </p:blipFill>
        <p:spPr>
          <a:xfrm rot="16200000">
            <a:off x="6148385" y="252414"/>
            <a:ext cx="2057400" cy="505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435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9">
            <a:extLst>
              <a:ext uri="{FF2B5EF4-FFF2-40B4-BE49-F238E27FC236}">
                <a16:creationId xmlns:a16="http://schemas.microsoft.com/office/drawing/2014/main" id="{D0ECF83E-B643-5A22-A546-2AEF1D4A54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33600" y="92439"/>
            <a:ext cx="6705600" cy="766763"/>
          </a:xfrm>
        </p:spPr>
        <p:txBody>
          <a:bodyPr/>
          <a:lstStyle/>
          <a:p>
            <a:r>
              <a:rPr lang="zh-CN" altLang="en-US" sz="3200" dirty="0">
                <a:solidFill>
                  <a:srgbClr val="1F497D"/>
                </a:solidFill>
              </a:rPr>
              <a:t>计算</a:t>
            </a:r>
            <a:r>
              <a:rPr lang="en-US" altLang="zh-CN" sz="3200" dirty="0">
                <a:solidFill>
                  <a:srgbClr val="1F497D"/>
                </a:solidFill>
              </a:rPr>
              <a:t> 18</a:t>
            </a:r>
            <a:r>
              <a:rPr lang="zh-CN" altLang="en-US" sz="3200" dirty="0">
                <a:solidFill>
                  <a:srgbClr val="1F497D"/>
                </a:solidFill>
              </a:rPr>
              <a:t>号、</a:t>
            </a:r>
            <a:r>
              <a:rPr lang="en-US" altLang="zh-CN" sz="3200" dirty="0">
                <a:solidFill>
                  <a:srgbClr val="1F497D"/>
                </a:solidFill>
              </a:rPr>
              <a:t>19</a:t>
            </a:r>
            <a:r>
              <a:rPr lang="zh-CN" altLang="en-US" sz="3200" dirty="0">
                <a:solidFill>
                  <a:srgbClr val="1F497D"/>
                </a:solidFill>
              </a:rPr>
              <a:t>号图纸第</a:t>
            </a:r>
            <a:r>
              <a:rPr lang="en-US" altLang="zh-CN" sz="3200" dirty="0">
                <a:solidFill>
                  <a:srgbClr val="1F497D"/>
                </a:solidFill>
              </a:rPr>
              <a:t>2</a:t>
            </a:r>
            <a:r>
              <a:rPr lang="zh-CN" altLang="en-US" sz="3200" dirty="0">
                <a:solidFill>
                  <a:srgbClr val="1F497D"/>
                </a:solidFill>
              </a:rPr>
              <a:t>个料仓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2540042-F836-72D8-57C0-E29AA604ECC0}"/>
              </a:ext>
            </a:extLst>
          </p:cNvPr>
          <p:cNvSpPr txBox="1"/>
          <p:nvPr/>
        </p:nvSpPr>
        <p:spPr>
          <a:xfrm>
            <a:off x="197782" y="2352257"/>
            <a:ext cx="2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507740E-5CDF-FE84-CDD4-2552C91D954F}"/>
              </a:ext>
            </a:extLst>
          </p:cNvPr>
          <p:cNvSpPr txBox="1"/>
          <p:nvPr/>
        </p:nvSpPr>
        <p:spPr>
          <a:xfrm>
            <a:off x="517822" y="2341422"/>
            <a:ext cx="304800" cy="3783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0402D1DB-8332-4D47-F74F-78A2FF75861C}"/>
              </a:ext>
            </a:extLst>
          </p:cNvPr>
          <p:cNvSpPr txBox="1"/>
          <p:nvPr/>
        </p:nvSpPr>
        <p:spPr>
          <a:xfrm>
            <a:off x="385743" y="2657057"/>
            <a:ext cx="4817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18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E14D4CB-47E6-E242-0F82-5531730502EB}"/>
              </a:ext>
            </a:extLst>
          </p:cNvPr>
          <p:cNvSpPr txBox="1"/>
          <p:nvPr/>
        </p:nvSpPr>
        <p:spPr>
          <a:xfrm>
            <a:off x="5696" y="2645408"/>
            <a:ext cx="45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17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9AD776B-2063-3E89-BD4E-8987EEB43F05}"/>
              </a:ext>
            </a:extLst>
          </p:cNvPr>
          <p:cNvSpPr txBox="1"/>
          <p:nvPr/>
        </p:nvSpPr>
        <p:spPr>
          <a:xfrm>
            <a:off x="761662" y="2329000"/>
            <a:ext cx="2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3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B3C80D7-3D08-8E2D-15D2-915B03FB9898}"/>
              </a:ext>
            </a:extLst>
          </p:cNvPr>
          <p:cNvSpPr txBox="1"/>
          <p:nvPr/>
        </p:nvSpPr>
        <p:spPr>
          <a:xfrm>
            <a:off x="995342" y="2341422"/>
            <a:ext cx="2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4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A756BC7-34C2-E3C4-2632-38A8C0C68BE4}"/>
              </a:ext>
            </a:extLst>
          </p:cNvPr>
          <p:cNvSpPr txBox="1"/>
          <p:nvPr/>
        </p:nvSpPr>
        <p:spPr>
          <a:xfrm>
            <a:off x="663108" y="2698232"/>
            <a:ext cx="630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19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6F86FA2-E652-6B34-5B26-C91CBFD2AFD2}"/>
              </a:ext>
            </a:extLst>
          </p:cNvPr>
          <p:cNvSpPr txBox="1"/>
          <p:nvPr/>
        </p:nvSpPr>
        <p:spPr>
          <a:xfrm>
            <a:off x="1010581" y="2698232"/>
            <a:ext cx="576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20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00232C7-E098-1232-D802-8A3EED5EFF74}"/>
              </a:ext>
            </a:extLst>
          </p:cNvPr>
          <p:cNvSpPr txBox="1"/>
          <p:nvPr/>
        </p:nvSpPr>
        <p:spPr>
          <a:xfrm>
            <a:off x="2220445" y="2352257"/>
            <a:ext cx="870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6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EA2A634-0F67-A308-5AD2-E4F2D9FCBF48}"/>
              </a:ext>
            </a:extLst>
          </p:cNvPr>
          <p:cNvSpPr txBox="1"/>
          <p:nvPr/>
        </p:nvSpPr>
        <p:spPr>
          <a:xfrm>
            <a:off x="1848782" y="2368593"/>
            <a:ext cx="228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5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F394A92-DCDC-3D49-4B00-467F6892414B}"/>
              </a:ext>
            </a:extLst>
          </p:cNvPr>
          <p:cNvSpPr txBox="1"/>
          <p:nvPr/>
        </p:nvSpPr>
        <p:spPr>
          <a:xfrm>
            <a:off x="2637787" y="2368593"/>
            <a:ext cx="701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7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E8B8588B-DFB3-03D3-1C83-4B48E8108A72}"/>
              </a:ext>
            </a:extLst>
          </p:cNvPr>
          <p:cNvSpPr txBox="1"/>
          <p:nvPr/>
        </p:nvSpPr>
        <p:spPr>
          <a:xfrm>
            <a:off x="3057037" y="2389108"/>
            <a:ext cx="6254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8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6698087E-4BCB-BC30-7A8F-CD7E96C9904D}"/>
              </a:ext>
            </a:extLst>
          </p:cNvPr>
          <p:cNvSpPr txBox="1"/>
          <p:nvPr/>
        </p:nvSpPr>
        <p:spPr>
          <a:xfrm>
            <a:off x="1773860" y="2710754"/>
            <a:ext cx="45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21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FD6F8A0-9D74-E518-14D6-56D708204832}"/>
              </a:ext>
            </a:extLst>
          </p:cNvPr>
          <p:cNvSpPr txBox="1"/>
          <p:nvPr/>
        </p:nvSpPr>
        <p:spPr>
          <a:xfrm>
            <a:off x="2712866" y="2722683"/>
            <a:ext cx="4587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23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9D89818-494D-D122-F3A2-4AD5D85F05FD}"/>
              </a:ext>
            </a:extLst>
          </p:cNvPr>
          <p:cNvSpPr txBox="1"/>
          <p:nvPr/>
        </p:nvSpPr>
        <p:spPr>
          <a:xfrm>
            <a:off x="2187166" y="2728066"/>
            <a:ext cx="545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22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BF4D2D94-517A-0359-1056-B5BAFF699E24}"/>
              </a:ext>
            </a:extLst>
          </p:cNvPr>
          <p:cNvSpPr txBox="1"/>
          <p:nvPr/>
        </p:nvSpPr>
        <p:spPr>
          <a:xfrm>
            <a:off x="3050051" y="2731463"/>
            <a:ext cx="4657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24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B62147C-B717-B24F-2E43-29B3BB568A53}"/>
              </a:ext>
            </a:extLst>
          </p:cNvPr>
          <p:cNvSpPr txBox="1"/>
          <p:nvPr/>
        </p:nvSpPr>
        <p:spPr>
          <a:xfrm>
            <a:off x="5929797" y="2118095"/>
            <a:ext cx="67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9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F37F4945-D099-B1AC-E350-D351C460E684}"/>
              </a:ext>
            </a:extLst>
          </p:cNvPr>
          <p:cNvSpPr txBox="1"/>
          <p:nvPr/>
        </p:nvSpPr>
        <p:spPr>
          <a:xfrm>
            <a:off x="5932660" y="2429345"/>
            <a:ext cx="490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25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E9DCE869-5035-FF24-CDBC-C3B8AF758FB7}"/>
              </a:ext>
            </a:extLst>
          </p:cNvPr>
          <p:cNvSpPr txBox="1"/>
          <p:nvPr/>
        </p:nvSpPr>
        <p:spPr>
          <a:xfrm>
            <a:off x="6299198" y="2134931"/>
            <a:ext cx="4776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10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8CD66B8D-E243-7081-4B8B-F1EE41A89708}"/>
              </a:ext>
            </a:extLst>
          </p:cNvPr>
          <p:cNvSpPr txBox="1"/>
          <p:nvPr/>
        </p:nvSpPr>
        <p:spPr>
          <a:xfrm>
            <a:off x="6304785" y="2411967"/>
            <a:ext cx="450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26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B1E37EA-CB3D-D5BF-5176-3407863753DE}"/>
              </a:ext>
            </a:extLst>
          </p:cNvPr>
          <p:cNvSpPr txBox="1"/>
          <p:nvPr/>
        </p:nvSpPr>
        <p:spPr>
          <a:xfrm>
            <a:off x="7170257" y="2095900"/>
            <a:ext cx="676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12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F243AE7-B14E-28E3-13EB-70DC3EF463BE}"/>
              </a:ext>
            </a:extLst>
          </p:cNvPr>
          <p:cNvSpPr txBox="1"/>
          <p:nvPr/>
        </p:nvSpPr>
        <p:spPr>
          <a:xfrm>
            <a:off x="6736079" y="2118095"/>
            <a:ext cx="443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11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C9526122-E995-10D5-867F-E55F543FEABE}"/>
              </a:ext>
            </a:extLst>
          </p:cNvPr>
          <p:cNvSpPr txBox="1"/>
          <p:nvPr/>
        </p:nvSpPr>
        <p:spPr>
          <a:xfrm>
            <a:off x="6759732" y="2439235"/>
            <a:ext cx="472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27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7B13FFBB-FE3C-CEAD-E8B3-2F88B2011509}"/>
              </a:ext>
            </a:extLst>
          </p:cNvPr>
          <p:cNvSpPr txBox="1"/>
          <p:nvPr/>
        </p:nvSpPr>
        <p:spPr>
          <a:xfrm>
            <a:off x="7210105" y="2434562"/>
            <a:ext cx="53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28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AF4FA2A-AEDD-A709-F043-6690C09A44E9}"/>
              </a:ext>
            </a:extLst>
          </p:cNvPr>
          <p:cNvSpPr txBox="1"/>
          <p:nvPr/>
        </p:nvSpPr>
        <p:spPr>
          <a:xfrm>
            <a:off x="7980180" y="2078341"/>
            <a:ext cx="53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13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E050CD55-0A39-F20C-6C70-8CE12E93140A}"/>
              </a:ext>
            </a:extLst>
          </p:cNvPr>
          <p:cNvSpPr txBox="1"/>
          <p:nvPr/>
        </p:nvSpPr>
        <p:spPr>
          <a:xfrm>
            <a:off x="8271864" y="2069903"/>
            <a:ext cx="440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14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49BBD03-9D97-F3F6-724F-2BC80F8A3FB6}"/>
              </a:ext>
            </a:extLst>
          </p:cNvPr>
          <p:cNvSpPr txBox="1"/>
          <p:nvPr/>
        </p:nvSpPr>
        <p:spPr>
          <a:xfrm>
            <a:off x="8534399" y="2076055"/>
            <a:ext cx="466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15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591815E-F4E7-EDEF-85BB-D77C7B440325}"/>
              </a:ext>
            </a:extLst>
          </p:cNvPr>
          <p:cNvSpPr txBox="1"/>
          <p:nvPr/>
        </p:nvSpPr>
        <p:spPr>
          <a:xfrm>
            <a:off x="8808230" y="2085978"/>
            <a:ext cx="658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16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167944B1-C358-E65C-A443-A0D5B8AF7F4B}"/>
              </a:ext>
            </a:extLst>
          </p:cNvPr>
          <p:cNvSpPr txBox="1"/>
          <p:nvPr/>
        </p:nvSpPr>
        <p:spPr>
          <a:xfrm>
            <a:off x="8241519" y="2431707"/>
            <a:ext cx="476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30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AD275E83-310F-F1EE-A82D-6BA1708B739C}"/>
              </a:ext>
            </a:extLst>
          </p:cNvPr>
          <p:cNvSpPr txBox="1"/>
          <p:nvPr/>
        </p:nvSpPr>
        <p:spPr>
          <a:xfrm>
            <a:off x="7963433" y="2455310"/>
            <a:ext cx="53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29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7DF73C9-0D22-EEFE-5009-3EF4A23B486A}"/>
              </a:ext>
            </a:extLst>
          </p:cNvPr>
          <p:cNvSpPr txBox="1"/>
          <p:nvPr/>
        </p:nvSpPr>
        <p:spPr>
          <a:xfrm>
            <a:off x="8575013" y="2455310"/>
            <a:ext cx="4668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31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D9815B1-25FA-1A36-A51F-FB57550FA9F0}"/>
              </a:ext>
            </a:extLst>
          </p:cNvPr>
          <p:cNvSpPr txBox="1"/>
          <p:nvPr/>
        </p:nvSpPr>
        <p:spPr>
          <a:xfrm flipH="1">
            <a:off x="8824776" y="2453169"/>
            <a:ext cx="476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32</a:t>
            </a:r>
            <a:endParaRPr lang="zh-CN" alt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568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占位符 19">
            <a:extLst>
              <a:ext uri="{FF2B5EF4-FFF2-40B4-BE49-F238E27FC236}">
                <a16:creationId xmlns:a16="http://schemas.microsoft.com/office/drawing/2014/main" id="{A11D05CF-7861-CA0D-90DC-6808DC77E9B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133600" y="92439"/>
            <a:ext cx="2362200" cy="766763"/>
          </a:xfrm>
        </p:spPr>
        <p:txBody>
          <a:bodyPr/>
          <a:lstStyle/>
          <a:p>
            <a:r>
              <a:rPr lang="zh-CN" altLang="en-US" sz="3200" dirty="0">
                <a:solidFill>
                  <a:srgbClr val="1F497D"/>
                </a:solidFill>
              </a:rPr>
              <a:t>现有资料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D2142ECB-AD50-07E2-253D-410C01BE6E93}"/>
              </a:ext>
            </a:extLst>
          </p:cNvPr>
          <p:cNvGrpSpPr/>
          <p:nvPr/>
        </p:nvGrpSpPr>
        <p:grpSpPr>
          <a:xfrm>
            <a:off x="7772400" y="958700"/>
            <a:ext cx="13716001" cy="5143500"/>
            <a:chOff x="9027268" y="-4284298"/>
            <a:chExt cx="13716001" cy="5143500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94C6D59-3403-CA5B-7992-4F04C0BEF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6742519" y="-5141548"/>
              <a:ext cx="5143500" cy="6858000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24771B5-E377-2D9A-4C5F-7AEDEBE25B1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9884518" y="-5141548"/>
              <a:ext cx="5143500" cy="6858000"/>
            </a:xfrm>
            <a:prstGeom prst="rect">
              <a:avLst/>
            </a:prstGeom>
          </p:spPr>
        </p:pic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52D2A2CF-F564-2030-FAB0-1DF48C60EB09}"/>
              </a:ext>
            </a:extLst>
          </p:cNvPr>
          <p:cNvGrpSpPr/>
          <p:nvPr/>
        </p:nvGrpSpPr>
        <p:grpSpPr>
          <a:xfrm>
            <a:off x="-3043136" y="1371600"/>
            <a:ext cx="10353472" cy="4764808"/>
            <a:chOff x="-26193774" y="-12784363"/>
            <a:chExt cx="18288000" cy="13741400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8FB3ACE9-531B-C4FD-0E56-7B772BDFA09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7049774" y="-12784363"/>
              <a:ext cx="9144000" cy="6858000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38FF12BE-BE91-A790-30BA-F0BF4F279E7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193774" y="-12784363"/>
              <a:ext cx="9144000" cy="685800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F6B634E4-3054-D4FA-A438-79954F21F32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6193774" y="-5926363"/>
              <a:ext cx="9144000" cy="6858000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224F115B-0D6C-463A-516D-13114AB61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7083393" y="-5900963"/>
              <a:ext cx="9144000" cy="6858000"/>
            </a:xfrm>
            <a:prstGeom prst="rect">
              <a:avLst/>
            </a:prstGeom>
          </p:spPr>
        </p:pic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1360F96-153B-6C5D-44A3-87F7BC80C34D}"/>
              </a:ext>
            </a:extLst>
          </p:cNvPr>
          <p:cNvGrpSpPr/>
          <p:nvPr/>
        </p:nvGrpSpPr>
        <p:grpSpPr>
          <a:xfrm>
            <a:off x="-3816484" y="6098417"/>
            <a:ext cx="13725727" cy="10341895"/>
            <a:chOff x="294864" y="1634206"/>
            <a:chExt cx="13725727" cy="10341895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84F639A9-C1A7-46CA-A003-751DFBA04FD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016599" y="5975350"/>
              <a:ext cx="5143500" cy="6858000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BD485607-92DE-7E2F-0FED-E9E33170CA7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61840" y="776956"/>
              <a:ext cx="5143500" cy="6858000"/>
            </a:xfrm>
            <a:prstGeom prst="rect">
              <a:avLst/>
            </a:prstGeom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573491B7-EFB7-687E-21F0-A45F3E5E0E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8019841" y="875084"/>
              <a:ext cx="5143500" cy="6858000"/>
            </a:xfrm>
            <a:prstGeom prst="rect">
              <a:avLst/>
            </a:prstGeom>
          </p:spPr>
        </p:pic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36468879-27B4-C3AD-B14E-E823214A6D5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1152114" y="5975351"/>
              <a:ext cx="514350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5299152"/>
      </p:ext>
    </p:extLst>
  </p:cSld>
  <p:clrMapOvr>
    <a:masterClrMapping/>
  </p:clrMapOvr>
</p:sld>
</file>

<file path=ppt/theme/theme1.xml><?xml version="1.0" encoding="utf-8"?>
<a:theme xmlns:a="http://schemas.openxmlformats.org/drawingml/2006/main" name="广东重大专项fin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广东重大专项final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视点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广东重大专项final</Template>
  <TotalTime>13802</TotalTime>
  <Words>365</Words>
  <Application>Microsoft Office PowerPoint</Application>
  <PresentationFormat>全屏显示(4:3)</PresentationFormat>
  <Paragraphs>54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黑体</vt:lpstr>
      <vt:lpstr>微软雅黑</vt:lpstr>
      <vt:lpstr>Arial</vt:lpstr>
      <vt:lpstr>Calibri</vt:lpstr>
      <vt:lpstr>Times New Roman</vt:lpstr>
      <vt:lpstr>Verdana</vt:lpstr>
      <vt:lpstr>广东重大专项final</vt:lpstr>
      <vt:lpstr>1_广东重大专项final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SIAT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thinkexist1989@hotmail.com</dc:creator>
  <cp:lastModifiedBy>Hanru Gao</cp:lastModifiedBy>
  <cp:revision>2797</cp:revision>
  <dcterms:created xsi:type="dcterms:W3CDTF">2011-04-18T21:42:00Z</dcterms:created>
  <dcterms:modified xsi:type="dcterms:W3CDTF">2023-03-23T13:37:52Z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2052-11.1.0.9929</vt:lpwstr>
  </property>
</Properties>
</file>